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5" r:id="rId2"/>
    <p:sldMasterId id="2147483651" r:id="rId3"/>
    <p:sldMasterId id="2147483724" r:id="rId4"/>
    <p:sldMasterId id="2147483685" r:id="rId5"/>
    <p:sldMasterId id="2147483730" r:id="rId6"/>
  </p:sldMasterIdLst>
  <p:notesMasterIdLst>
    <p:notesMasterId r:id="rId10"/>
  </p:notesMasterIdLst>
  <p:handoutMasterIdLst>
    <p:handoutMasterId r:id="rId11"/>
  </p:handoutMasterIdLst>
  <p:sldIdLst>
    <p:sldId id="729" r:id="rId7"/>
    <p:sldId id="730" r:id="rId8"/>
    <p:sldId id="731" r:id="rId9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11"/>
    <a:srgbClr val="1D1D1B"/>
    <a:srgbClr val="4D4D4C"/>
    <a:srgbClr val="FFE500"/>
    <a:srgbClr val="364B9B"/>
    <a:srgbClr val="3155A6"/>
    <a:srgbClr val="003399"/>
    <a:srgbClr val="64C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4" autoAdjust="0"/>
    <p:restoredTop sz="94707" autoAdjust="0"/>
  </p:normalViewPr>
  <p:slideViewPr>
    <p:cSldViewPr>
      <p:cViewPr varScale="1">
        <p:scale>
          <a:sx n="47" d="100"/>
          <a:sy n="47" d="100"/>
        </p:scale>
        <p:origin x="48" y="94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id="{747D252F-4904-4B32-9AC0-A62585DF47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id="{9C53473D-005B-4DB6-84AA-4C403A7C17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9803AE5-E0A1-402A-A687-8DDBB7CB676D}" type="datetimeFigureOut">
              <a:rPr lang="es-UY"/>
              <a:pPr>
                <a:defRPr/>
              </a:pPr>
              <a:t>15/4/2024</a:t>
            </a:fld>
            <a:endParaRPr lang="es-UY"/>
          </a:p>
        </p:txBody>
      </p:sp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7A0EEECD-57A5-401F-9DD7-A860036EC5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>
            <a:extLst>
              <a:ext uri="{FF2B5EF4-FFF2-40B4-BE49-F238E27FC236}">
                <a16:creationId xmlns:a16="http://schemas.microsoft.com/office/drawing/2014/main" id="{3AE0F736-A329-4907-BA06-0B99C01E5B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E0A3A9A-DF29-49AC-8C55-5DB4218F9260}" type="slidenum">
              <a:rPr lang="es-UY" altLang="es-ES"/>
              <a:pPr>
                <a:defRPr/>
              </a:pPr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32ED98C-F247-49F0-AE5F-4BFB3C2F6A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0571CF-2F15-4A7D-B82F-EEA48FDC868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73DE6A4-DF75-4045-A47F-7CE0BEB77ADC}" type="datetimeFigureOut">
              <a:rPr lang="es-UY"/>
              <a:pPr>
                <a:defRPr/>
              </a:pPr>
              <a:t>15/4/2024</a:t>
            </a:fld>
            <a:endParaRPr lang="es-UY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1BC14B6-A6E5-452B-BE00-7C90C9959B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AA47D3C-9489-4633-91A2-47F11D77E9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710A39-E8FA-43A0-A75F-99DCB63940B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473DEB-37BD-4457-8399-74ABEF6CF2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9578ACA-218F-4708-B674-CFA3F5A813D6}" type="slidenum">
              <a:rPr lang="es-UY" altLang="es-ES"/>
              <a:pPr>
                <a:defRPr/>
              </a:pPr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428133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89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63786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762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014795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90767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68013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26916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0268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665746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33587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1433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37AB167F-3DA8-4CC3-8710-7722F7AC8A5C}"/>
              </a:ext>
            </a:extLst>
          </p:cNvPr>
          <p:cNvGraphicFramePr>
            <a:graphicFrameLocks noChangeAspect="1"/>
          </p:cNvGraphicFramePr>
          <p:nvPr userDrawn="1"/>
        </p:nvGraphicFramePr>
        <p:xfrm>
          <a:off x="3910013" y="4443413"/>
          <a:ext cx="13239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1810476" imgH="355729" progId="CorelDraw.Graphic.21">
                  <p:embed/>
                </p:oleObj>
              </mc:Choice>
              <mc:Fallback>
                <p:oleObj name="CorelDRAW" r:id="rId2" imgW="1810476" imgH="355729" progId="CorelDraw.Graphic.21">
                  <p:embed/>
                  <p:pic>
                    <p:nvPicPr>
                      <p:cNvPr id="6146" name="Objeto 1">
                        <a:extLst>
                          <a:ext uri="{FF2B5EF4-FFF2-40B4-BE49-F238E27FC236}">
                            <a16:creationId xmlns:a16="http://schemas.microsoft.com/office/drawing/2014/main" id="{40869AF9-85A6-4672-9F40-08E9A75FE9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4443413"/>
                        <a:ext cx="1323975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6014B94-1F01-44D9-9408-79E2F3D27E17}"/>
              </a:ext>
            </a:extLst>
          </p:cNvPr>
          <p:cNvSpPr/>
          <p:nvPr userDrawn="1"/>
        </p:nvSpPr>
        <p:spPr>
          <a:xfrm>
            <a:off x="3495675" y="4084638"/>
            <a:ext cx="21526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 spc="300" dirty="0"/>
              <a:t>www.gub.uy/agesic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9830526-7CE1-4DDA-AFF2-9B4DD7847A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2211388"/>
            <a:ext cx="29638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3687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957912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984943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96188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5579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0244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99073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32708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361371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592743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3444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8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9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9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9B05D167-BD1D-408B-9071-5B7A31C5FE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0E9949F2-375F-4151-9541-73D7141B9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>
            <a:extLst>
              <a:ext uri="{FF2B5EF4-FFF2-40B4-BE49-F238E27FC236}">
                <a16:creationId xmlns:a16="http://schemas.microsoft.com/office/drawing/2014/main" id="{C4E5B39E-3474-48A8-89BD-794E029E3E4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2051" name="2 Marcador de texto">
            <a:extLst>
              <a:ext uri="{FF2B5EF4-FFF2-40B4-BE49-F238E27FC236}">
                <a16:creationId xmlns:a16="http://schemas.microsoft.com/office/drawing/2014/main" id="{716AEB79-94BA-4F13-B85B-AA7B78894F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pic>
        <p:nvPicPr>
          <p:cNvPr id="2052" name="Imagen 1">
            <a:extLst>
              <a:ext uri="{FF2B5EF4-FFF2-40B4-BE49-F238E27FC236}">
                <a16:creationId xmlns:a16="http://schemas.microsoft.com/office/drawing/2014/main" id="{E18F1C36-0216-4CE0-A012-6E0A86321A5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659313"/>
            <a:ext cx="15938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>
            <a:extLst>
              <a:ext uri="{FF2B5EF4-FFF2-40B4-BE49-F238E27FC236}">
                <a16:creationId xmlns:a16="http://schemas.microsoft.com/office/drawing/2014/main" id="{9460829D-6F1B-4139-A9AD-8EF39290D5F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3075" name="2 Marcador de texto">
            <a:extLst>
              <a:ext uri="{FF2B5EF4-FFF2-40B4-BE49-F238E27FC236}">
                <a16:creationId xmlns:a16="http://schemas.microsoft.com/office/drawing/2014/main" id="{B5239EC5-B881-45FF-9FA8-164C8D73977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3076" name="Objeto 3">
            <a:extLst>
              <a:ext uri="{FF2B5EF4-FFF2-40B4-BE49-F238E27FC236}">
                <a16:creationId xmlns:a16="http://schemas.microsoft.com/office/drawing/2014/main" id="{2AE23948-A435-4534-8364-0B3DBD565657}"/>
              </a:ext>
            </a:extLst>
          </p:cNvPr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Gráfico 9">
            <a:extLst>
              <a:ext uri="{FF2B5EF4-FFF2-40B4-BE49-F238E27FC236}">
                <a16:creationId xmlns:a16="http://schemas.microsoft.com/office/drawing/2014/main" id="{BBC00475-5160-4452-A13A-222E0E9899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>
            <a:extLst>
              <a:ext uri="{FF2B5EF4-FFF2-40B4-BE49-F238E27FC236}">
                <a16:creationId xmlns:a16="http://schemas.microsoft.com/office/drawing/2014/main" id="{F84D1F97-2CA3-44A2-A7C5-BE81508BC4C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4099" name="2 Marcador de texto">
            <a:extLst>
              <a:ext uri="{FF2B5EF4-FFF2-40B4-BE49-F238E27FC236}">
                <a16:creationId xmlns:a16="http://schemas.microsoft.com/office/drawing/2014/main" id="{EA2CB681-C6CC-4462-9C14-A7953B431B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4100" name="Objeto 3">
            <a:extLst>
              <a:ext uri="{FF2B5EF4-FFF2-40B4-BE49-F238E27FC236}">
                <a16:creationId xmlns:a16="http://schemas.microsoft.com/office/drawing/2014/main" id="{2B6F82E5-D30D-4358-8C38-328358010EC1}"/>
              </a:ext>
            </a:extLst>
          </p:cNvPr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Gráfico 9">
            <a:extLst>
              <a:ext uri="{FF2B5EF4-FFF2-40B4-BE49-F238E27FC236}">
                <a16:creationId xmlns:a16="http://schemas.microsoft.com/office/drawing/2014/main" id="{B8FD884C-D2B4-452A-AACF-BD3C8F6F9A0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84F9E48-B3F3-4370-BAFE-33B87DA7996F}"/>
              </a:ext>
            </a:extLst>
          </p:cNvPr>
          <p:cNvCxnSpPr>
            <a:cxnSpLocks/>
          </p:cNvCxnSpPr>
          <p:nvPr/>
        </p:nvCxnSpPr>
        <p:spPr>
          <a:xfrm>
            <a:off x="324545" y="195486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4836D2CB-EA7C-4E77-A4FD-C81FC68512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86"/>
          <a:stretch/>
        </p:blipFill>
        <p:spPr bwMode="auto">
          <a:xfrm>
            <a:off x="289151" y="123478"/>
            <a:ext cx="117134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989C2DC-64CB-4113-9905-DC91C4FC1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6698" y="843558"/>
            <a:ext cx="4590603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" altLang="es-ES" sz="2000" dirty="0">
                <a:latin typeface="+mj-lt"/>
              </a:rPr>
              <a:t>¡ TE DAMOS LA BIENVENIDA</a:t>
            </a:r>
            <a:br>
              <a:rPr lang="es-ES" altLang="es-ES" sz="2000" dirty="0">
                <a:latin typeface="+mj-lt"/>
              </a:rPr>
            </a:br>
            <a:r>
              <a:rPr lang="es-ES" altLang="es-ES" sz="2000" dirty="0">
                <a:latin typeface="+mj-lt"/>
              </a:rPr>
              <a:t> AL CURSO…!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989C2DC-64CB-4113-9905-DC91C4FC1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408" y="1549890"/>
            <a:ext cx="4590603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s-ES" altLang="es-ES" sz="2000" dirty="0">
              <a:latin typeface="+mj-lt"/>
            </a:endParaRPr>
          </a:p>
          <a:p>
            <a:pPr algn="ctr" eaLnBrk="1" hangingPunct="1">
              <a:defRPr/>
            </a:pPr>
            <a:r>
              <a:rPr lang="es-ES" altLang="es-ES" sz="2000" b="1" dirty="0">
                <a:solidFill>
                  <a:srgbClr val="FFEE11"/>
                </a:solidFill>
                <a:latin typeface="+mj-lt"/>
              </a:rPr>
              <a:t>Fundamentos de gestión de proyectos en Agesic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989C2DC-64CB-4113-9905-DC91C4FC1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722" y="3066006"/>
            <a:ext cx="3959225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" altLang="es-ES" sz="1600" dirty="0">
                <a:latin typeface="+mj-lt"/>
              </a:rPr>
              <a:t>Oficina de Gestión de Proyectos </a:t>
            </a:r>
            <a:br>
              <a:rPr lang="es-ES" altLang="es-ES" sz="1600" dirty="0">
                <a:latin typeface="+mj-lt"/>
              </a:rPr>
            </a:br>
            <a:r>
              <a:rPr lang="es-ES" altLang="es-ES" sz="1600" dirty="0">
                <a:latin typeface="+mj-lt"/>
              </a:rPr>
              <a:t>de Agesic </a:t>
            </a:r>
          </a:p>
        </p:txBody>
      </p:sp>
    </p:spTree>
    <p:extLst>
      <p:ext uri="{BB962C8B-B14F-4D97-AF65-F5344CB8AC3E}">
        <p14:creationId xmlns:p14="http://schemas.microsoft.com/office/powerpoint/2010/main" val="269267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84F9E48-B3F3-4370-BAFE-33B87DA7996F}"/>
              </a:ext>
            </a:extLst>
          </p:cNvPr>
          <p:cNvCxnSpPr>
            <a:cxnSpLocks/>
          </p:cNvCxnSpPr>
          <p:nvPr/>
        </p:nvCxnSpPr>
        <p:spPr>
          <a:xfrm>
            <a:off x="324545" y="195486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4836D2CB-EA7C-4E77-A4FD-C81FC68512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86"/>
          <a:stretch/>
        </p:blipFill>
        <p:spPr bwMode="auto">
          <a:xfrm>
            <a:off x="324545" y="175409"/>
            <a:ext cx="117134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989C2DC-64CB-4113-9905-DC91C4FC1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4474" y="699542"/>
            <a:ext cx="4590603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" altLang="es-ES" sz="2000" dirty="0">
                <a:solidFill>
                  <a:srgbClr val="FFEE11"/>
                </a:solidFill>
                <a:latin typeface="+mj-lt"/>
              </a:rPr>
              <a:t>Características del curso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989C2DC-64CB-4113-9905-DC91C4FC1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4474" y="1327579"/>
            <a:ext cx="4590603" cy="26314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algn="ctr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dirty="0">
                <a:latin typeface="+mj-lt"/>
              </a:rPr>
              <a:t>Autoestudio – a tu ritmo</a:t>
            </a:r>
          </a:p>
          <a:p>
            <a:pPr marL="342900" indent="-342900" algn="ctr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dirty="0">
                <a:latin typeface="+mj-lt"/>
              </a:rPr>
              <a:t>4 semanas</a:t>
            </a:r>
          </a:p>
          <a:p>
            <a:pPr marL="342900" indent="-342900" algn="ctr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dirty="0">
                <a:latin typeface="+mj-lt"/>
              </a:rPr>
              <a:t>Tres módulos</a:t>
            </a:r>
          </a:p>
          <a:p>
            <a:pPr marL="342900" indent="-342900" algn="ctr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dirty="0">
                <a:latin typeface="+mj-lt"/>
              </a:rPr>
              <a:t>Material de lectura y videos</a:t>
            </a:r>
          </a:p>
          <a:p>
            <a:pPr marL="342900" indent="-342900" algn="ctr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dirty="0">
                <a:latin typeface="+mj-lt"/>
              </a:rPr>
              <a:t>Foros y sesiones virtuales</a:t>
            </a:r>
          </a:p>
          <a:p>
            <a:pPr marL="342900" indent="-342900" algn="ctr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dirty="0">
                <a:latin typeface="+mj-lt"/>
              </a:rPr>
              <a:t>Evaluaciones parciales a lo largo</a:t>
            </a:r>
            <a:br>
              <a:rPr lang="es-ES" altLang="es-ES" sz="2000" dirty="0">
                <a:latin typeface="+mj-lt"/>
              </a:rPr>
            </a:br>
            <a:r>
              <a:rPr lang="es-ES" altLang="es-ES" sz="2000" dirty="0">
                <a:latin typeface="+mj-lt"/>
              </a:rPr>
              <a:t> de los módulos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438CC2B-4E26-8AB1-669B-70C06C2AA808}"/>
              </a:ext>
            </a:extLst>
          </p:cNvPr>
          <p:cNvSpPr txBox="1"/>
          <p:nvPr/>
        </p:nvSpPr>
        <p:spPr>
          <a:xfrm>
            <a:off x="1979712" y="437195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dirty="0"/>
              <a:t>¡ Empezamos !</a:t>
            </a:r>
          </a:p>
        </p:txBody>
      </p:sp>
    </p:spTree>
    <p:extLst>
      <p:ext uri="{BB962C8B-B14F-4D97-AF65-F5344CB8AC3E}">
        <p14:creationId xmlns:p14="http://schemas.microsoft.com/office/powerpoint/2010/main" val="223029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uiExpand="1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84F9E48-B3F3-4370-BAFE-33B87DA7996F}"/>
              </a:ext>
            </a:extLst>
          </p:cNvPr>
          <p:cNvCxnSpPr>
            <a:cxnSpLocks/>
          </p:cNvCxnSpPr>
          <p:nvPr/>
        </p:nvCxnSpPr>
        <p:spPr>
          <a:xfrm>
            <a:off x="324545" y="195486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4836D2CB-EA7C-4E77-A4FD-C81FC68512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86"/>
          <a:stretch/>
        </p:blipFill>
        <p:spPr bwMode="auto">
          <a:xfrm>
            <a:off x="289151" y="123478"/>
            <a:ext cx="117134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9396074"/>
      </p:ext>
    </p:extLst>
  </p:cSld>
  <p:clrMapOvr>
    <a:masterClrMapping/>
  </p:clrMapOvr>
</p:sld>
</file>

<file path=ppt/theme/theme1.xml><?xml version="1.0" encoding="utf-8"?>
<a:theme xmlns:a="http://schemas.openxmlformats.org/drawingml/2006/main" name="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ONTENIDO 10 ENCUENTRO">
  <a:themeElements>
    <a:clrScheme name="Paleta de colores Agesic">
      <a:dk1>
        <a:srgbClr val="005EB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10413</TotalTime>
  <Words>59</Words>
  <Application>Microsoft Office PowerPoint</Application>
  <PresentationFormat>Presentación en pantalla (16:9)</PresentationFormat>
  <Paragraphs>12</Paragraphs>
  <Slides>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5" baseType="lpstr">
      <vt:lpstr>Arial</vt:lpstr>
      <vt:lpstr>Calibri</vt:lpstr>
      <vt:lpstr>Gotham</vt:lpstr>
      <vt:lpstr>Microsoft Sans Serif</vt:lpstr>
      <vt:lpstr>Wingdings</vt:lpstr>
      <vt:lpstr>PORTADA 10 ENCUENTRO</vt:lpstr>
      <vt:lpstr>1_PORTADA 10 ENCUENTRO</vt:lpstr>
      <vt:lpstr>CONTENIDO 10 ENCUENTRO</vt:lpstr>
      <vt:lpstr>2_CONTENIDO 10 ENCUENTRO</vt:lpstr>
      <vt:lpstr>1_CONTENIDO 10 ENCUENTRO</vt:lpstr>
      <vt:lpstr>3_CONTENIDO 10 ENCUENTRO</vt:lpstr>
      <vt:lpstr>CorelDRAW</vt:lpstr>
      <vt:lpstr>Presentación de PowerPoint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1-Fundamentos e Inicio</dc:title>
  <dc:creator>Daniel Mato</dc:creator>
  <cp:lastModifiedBy>DANIEL MATO</cp:lastModifiedBy>
  <cp:revision>505</cp:revision>
  <dcterms:created xsi:type="dcterms:W3CDTF">2017-07-14T14:51:12Z</dcterms:created>
  <dcterms:modified xsi:type="dcterms:W3CDTF">2024-04-16T01:37:04Z</dcterms:modified>
</cp:coreProperties>
</file>